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132CB1-4990-4F66-83C4-84AF5715FED1}" v="1107" dt="2025-11-18T15:37:55.543"/>
    <p1510:client id="{4218F7A5-BAC3-4E09-9C5F-63CAA4F28EED}" v="32" dt="2025-11-17T15:27:28.7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068" y="4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27/03/2026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8F38C-0513-424D-9F07-ACE2DBD6F960}" type="slidenum">
              <a:rPr lang="en-GB" smtClean="0"/>
              <a:t>1</a:t>
            </a:fld>
            <a:endParaRPr lang="en-GB"/>
          </a:p>
        </p:txBody>
      </p:sp>
    </p:spTree>
    <p:extLst>
      <p:ext uri="{BB962C8B-B14F-4D97-AF65-F5344CB8AC3E}">
        <p14:creationId xmlns:p14="http://schemas.microsoft.com/office/powerpoint/2010/main" val="23086089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27/03/2026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235428283"/>
              </p:ext>
            </p:extLst>
          </p:nvPr>
        </p:nvGraphicFramePr>
        <p:xfrm>
          <a:off x="1443981" y="794643"/>
          <a:ext cx="7741650" cy="175416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Meat Free Monday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Macaroni</a:t>
                      </a:r>
                    </a:p>
                    <a:p>
                      <a:pPr algn="ctr"/>
                      <a:r>
                        <a:rPr lang="en-GB" sz="800" b="0" dirty="0">
                          <a:solidFill>
                            <a:schemeClr val="tx1"/>
                          </a:solidFill>
                          <a:latin typeface="Century Gothic" panose="020B0502020202020204" pitchFamily="34" charset="0"/>
                        </a:rPr>
                        <a:t> Cheese</a:t>
                      </a:r>
                      <a:r>
                        <a:rPr kumimoji="0" lang="en-GB" sz="8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 </a:t>
                      </a: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dirty="0">
                          <a:solidFill>
                            <a:srgbClr val="FF0000"/>
                          </a:solidFill>
                          <a:latin typeface="Century Gothic" panose="020B0502020202020204" pitchFamily="34" charset="0"/>
                        </a:rPr>
                        <a:t>The Picnic Special</a:t>
                      </a:r>
                    </a:p>
                    <a:p>
                      <a:pPr algn="ctr"/>
                      <a:r>
                        <a:rPr lang="en-GB" sz="800" b="0" dirty="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Mid-week Mini Roast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Chicken</a:t>
                      </a:r>
                      <a:r>
                        <a:rPr lang="en-GB" sz="800" b="0" dirty="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prstClr val="black"/>
                          </a:solidFill>
                          <a:latin typeface="Century Gothic" panose="020B0502020202020204" pitchFamily="34" charset="0"/>
                        </a:rPr>
                        <a:t>&amp; Gravy</a:t>
                      </a:r>
                      <a:endPar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rgbClr val="FF0000"/>
                          </a:solidFill>
                          <a:latin typeface="Century Gothic" panose="020B0502020202020204" pitchFamily="34" charset="0"/>
                        </a:rPr>
                        <a:t>Thursday Fuel Up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Bolognaise</a:t>
                      </a:r>
                      <a:endParaRPr lang="en-US" sz="800" b="0" i="0" u="none" strike="noStrike" noProof="0" dirty="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Captains Catch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 </a:t>
                      </a:r>
                      <a:r>
                        <a:rPr lang="en-GB" sz="800" b="0" dirty="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Veggie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with Rice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Vegetable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Quorn, </a:t>
                      </a:r>
                    </a:p>
                    <a:p>
                      <a:pPr algn="ctr"/>
                      <a:r>
                        <a:rPr lang="en-GB" sz="800" dirty="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Veggie Burger with </a:t>
                      </a:r>
                      <a:r>
                        <a:rPr lang="en-US" sz="800" b="0" i="0" u="none" strike="noStrike" noProof="0" dirty="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dirty="0">
                          <a:solidFill>
                            <a:schemeClr val="tx1"/>
                          </a:solidFill>
                          <a:latin typeface="Century Gothic" panose="020B0502020202020204" pitchFamily="34" charset="0"/>
                        </a:rPr>
                        <a:t>NEW </a:t>
                      </a:r>
                      <a:r>
                        <a:rPr lang="en-GB" sz="800" dirty="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Orange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Fruit </a:t>
                      </a:r>
                    </a:p>
                    <a:p>
                      <a:pPr algn="ctr"/>
                      <a:r>
                        <a:rPr lang="en-GB" sz="800" dirty="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Apple </a:t>
                      </a:r>
                    </a:p>
                    <a:p>
                      <a:pPr algn="ctr"/>
                      <a:r>
                        <a:rPr lang="en-GB" sz="800" dirty="0">
                          <a:latin typeface="Century Gothic" panose="020B0502020202020204" pitchFamily="34" charset="0"/>
                        </a:rPr>
                        <a:t>Flapjack</a:t>
                      </a:r>
                      <a:endParaRPr lang="en-GB" sz="800" dirty="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Oranges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2486935182"/>
              </p:ext>
            </p:extLst>
          </p:nvPr>
        </p:nvGraphicFramePr>
        <p:xfrm>
          <a:off x="1423662" y="2477925"/>
          <a:ext cx="7741650" cy="1834337"/>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Monday Sunshine Mix</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with Summer Mixed Salad</a:t>
                      </a: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Tuesday Taste-Twist </a:t>
                      </a:r>
                      <a:r>
                        <a:rPr lang="en-GB" sz="800" b="0" dirty="0">
                          <a:solidFill>
                            <a:schemeClr val="tx1"/>
                          </a:solidFill>
                          <a:latin typeface="Century Gothic" panose="020B0502020202020204" pitchFamily="34" charset="0"/>
                        </a:rPr>
                        <a:t>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Mid-week roast &amp; refresh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Mediterranean Magic </a:t>
                      </a:r>
                      <a:r>
                        <a:rPr lang="en-GB" sz="800" b="0" dirty="0">
                          <a:solidFill>
                            <a:schemeClr val="tx1"/>
                          </a:solidFill>
                          <a:latin typeface="Century Gothic" panose="020B0502020202020204" pitchFamily="34" charset="0"/>
                        </a:rPr>
                        <a:t>Chicken Pitta with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&amp; Salad</a:t>
                      </a:r>
                      <a:endParaRPr lang="en-US"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Fun Fish Friday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 </a:t>
                      </a: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Vegetarian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Meatballs in a Tomato Sauce</a:t>
                      </a:r>
                      <a:endParaRPr lang="en-GB" sz="800" b="0" dirty="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dirty="0">
                          <a:latin typeface="Century Gothic" panose="020B0502020202020204" pitchFamily="34" charset="0"/>
                        </a:rPr>
                        <a:t>Roast Potatoes </a:t>
                      </a:r>
                      <a:r>
                        <a:rPr lang="en-GB" sz="800" dirty="0">
                          <a:latin typeface="Century Gothic" panose="020B0502020202020204" pitchFamily="34" charset="0"/>
                        </a:rPr>
                        <a:t>&amp; Gravy</a:t>
                      </a:r>
                      <a:endParaRPr lang="en-US" sz="800" b="1" i="0" u="none" strike="noStrike" noProof="0" dirty="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Vegetable &amp; Cheese Whirl </a:t>
                      </a:r>
                      <a:r>
                        <a:rPr lang="en-GB" sz="800" b="0" dirty="0">
                          <a:solidFill>
                            <a:schemeClr val="tx1"/>
                          </a:solidFill>
                          <a:latin typeface="Century Gothic" panose="020B0502020202020204" pitchFamily="34" charset="0"/>
                        </a:rPr>
                        <a:t>with Rice, Tzatziki &amp; Salad</a:t>
                      </a:r>
                      <a:endParaRPr lang="en-GB"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latin typeface="Century Gothic" panose="020B0502020202020204" pitchFamily="34" charset="0"/>
                        </a:rPr>
                        <a:t>NEW </a:t>
                      </a:r>
                      <a:r>
                        <a:rPr lang="en-GB" sz="800" dirty="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dirty="0">
                          <a:latin typeface="Century Gothic" panose="020B0502020202020204" pitchFamily="34" charset="0"/>
                        </a:rPr>
                        <a:t>Iced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Freshly Chopped 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2557699999"/>
              </p:ext>
            </p:extLst>
          </p:nvPr>
        </p:nvGraphicFramePr>
        <p:xfrm>
          <a:off x="1501761" y="4194829"/>
          <a:ext cx="7741650" cy="162052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Monday Harvest Kitchen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rgbClr val="FF0000"/>
                          </a:solidFill>
                          <a:latin typeface="Century Gothic" panose="020B0502020202020204" pitchFamily="34" charset="0"/>
                        </a:rPr>
                        <a:t>Kitchen Classics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with Potato Wedges &amp; coleslaw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Mid-week carvery Kitchen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The Thursday Choice Kitchen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Seaside Special Kitchen </a:t>
                      </a:r>
                      <a:r>
                        <a:rPr lang="en-GB" sz="800" b="0" dirty="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chemeClr val="tx1"/>
                          </a:solidFill>
                          <a:latin typeface="Century Gothic" panose="020B0502020202020204" pitchFamily="34" charset="0"/>
                        </a:rPr>
                        <a:t>NEW </a:t>
                      </a:r>
                      <a:r>
                        <a:rPr lang="en-GB" sz="800" b="0" i="0" u="none" strike="noStrike" noProof="0" dirty="0">
                          <a:solidFill>
                            <a:schemeClr val="tx1"/>
                          </a:solidFill>
                          <a:latin typeface="Century Gothic" panose="020B0502020202020204" pitchFamily="34" charset="0"/>
                        </a:rPr>
                        <a:t>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rgbClr val="FF0000"/>
                          </a:solidFill>
                          <a:latin typeface="Century Gothic" panose="020B0502020202020204" pitchFamily="34" charset="0"/>
                        </a:rPr>
                        <a:t>Vegetable Wrap </a:t>
                      </a:r>
                      <a:r>
                        <a:rPr lang="en-GB" sz="800" b="0" dirty="0">
                          <a:solidFill>
                            <a:schemeClr val="tx1"/>
                          </a:solidFill>
                          <a:latin typeface="Century Gothic" panose="020B0502020202020204" pitchFamily="34" charset="0"/>
                        </a:rPr>
                        <a:t>with New Potatoes &amp; coleslaw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dirty="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Cheese &amp; Crackers</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latin typeface="Century Gothic" panose="020B0502020202020204" pitchFamily="34" charset="0"/>
                        </a:rPr>
                        <a:t>Strawberry and Apple Crumble with Custard</a:t>
                      </a: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4313219" y="289901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421108" y="46885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254930" y="910656"/>
            <a:ext cx="239098" cy="285515"/>
            <a:chOff x="-2970302" y="270521"/>
            <a:chExt cx="6124249" cy="7276477"/>
          </a:xfrm>
        </p:grpSpPr>
        <p:sp>
          <p:nvSpPr>
            <p:cNvPr id="21" name="Freeform 8">
              <a:extLst>
                <a:ext uri="{FF2B5EF4-FFF2-40B4-BE49-F238E27FC236}">
                  <a16:creationId xmlns:a16="http://schemas.microsoft.com/office/drawing/2014/main" id="{ACF5676B-957F-44E9-85BE-A3F9528A3D60}"/>
                </a:ext>
              </a:extLst>
            </p:cNvPr>
            <p:cNvSpPr/>
            <p:nvPr/>
          </p:nvSpPr>
          <p:spPr>
            <a:xfrm>
              <a:off x="-2706401" y="4579297"/>
              <a:ext cx="3132900" cy="2967701"/>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22" name="Freeform 9">
              <a:extLst>
                <a:ext uri="{FF2B5EF4-FFF2-40B4-BE49-F238E27FC236}">
                  <a16:creationId xmlns:a16="http://schemas.microsoft.com/office/drawing/2014/main" id="{6B6317DA-8D8A-2408-8B58-A642C7515BB5}"/>
                </a:ext>
              </a:extLst>
            </p:cNvPr>
            <p:cNvSpPr/>
            <p:nvPr/>
          </p:nvSpPr>
          <p:spPr>
            <a:xfrm rot="10078272">
              <a:off x="-2970302" y="4314220"/>
              <a:ext cx="1971353" cy="1867395"/>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746455" y="4807872"/>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6067139" y="4226540"/>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Props1.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TotalTime>
  <Words>489</Words>
  <Application>Microsoft Office PowerPoint</Application>
  <PresentationFormat>A4 Paper (210x297 mm)</PresentationFormat>
  <Paragraphs>131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Fiona Butler</cp:lastModifiedBy>
  <cp:revision>4</cp:revision>
  <cp:lastPrinted>2024-12-12T13:06:13Z</cp:lastPrinted>
  <dcterms:created xsi:type="dcterms:W3CDTF">2014-08-19T19:35:20Z</dcterms:created>
  <dcterms:modified xsi:type="dcterms:W3CDTF">2026-03-27T15:53:08Z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